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338" r:id="rId31"/>
    <p:sldId id="319" r:id="rId32"/>
    <p:sldId id="320" r:id="rId33"/>
    <p:sldId id="339" r:id="rId34"/>
    <p:sldId id="331" r:id="rId35"/>
    <p:sldId id="329" r:id="rId36"/>
    <p:sldId id="332" r:id="rId37"/>
    <p:sldId id="340" r:id="rId38"/>
    <p:sldId id="294" r:id="rId39"/>
    <p:sldId id="342" r:id="rId40"/>
    <p:sldId id="322" r:id="rId41"/>
    <p:sldId id="323" r:id="rId42"/>
    <p:sldId id="324" r:id="rId43"/>
    <p:sldId id="325" r:id="rId44"/>
    <p:sldId id="326" r:id="rId45"/>
    <p:sldId id="328" r:id="rId46"/>
    <p:sldId id="295" r:id="rId47"/>
    <p:sldId id="290" r:id="rId48"/>
    <p:sldId id="337" r:id="rId49"/>
    <p:sldId id="296" r:id="rId50"/>
  </p:sldIdLst>
  <p:sldSz cx="12192000" cy="6858000"/>
  <p:notesSz cx="6858000" cy="9144000"/>
  <p:embeddedFontLst>
    <p:embeddedFont>
      <p:font typeface="맑은 고딕" panose="020B0503020000020004" pitchFamily="50" charset="-127"/>
      <p:regular r:id="rId52"/>
      <p:bold r:id="rId53"/>
    </p:embeddedFont>
    <p:embeddedFont>
      <p:font typeface="강원교육모두 Light" panose="02020603020101020101" pitchFamily="18" charset="-127"/>
      <p:regular r:id="rId54"/>
    </p:embeddedFont>
    <p:embeddedFont>
      <p:font typeface="강원교육모두 Bold" panose="0202060302010102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2" y="132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kovo.co.kr/redsparks/stats/player-record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sooparkle.dothome.co.kr/redsparks_club_map.html" TargetMode="External"/><Relationship Id="rId3" Type="http://schemas.microsoft.com/office/2007/relationships/media" Target="../media/media3.mp4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5.png"/><Relationship Id="rId4" Type="http://schemas.openxmlformats.org/officeDocument/2006/relationships/video" Target="../media/media3.mp4"/><Relationship Id="rId9" Type="http://schemas.openxmlformats.org/officeDocument/2006/relationships/hyperlink" Target="https://kovo.co.kr/redsparks/club/map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4"/><Relationship Id="rId7" Type="http://schemas.openxmlformats.org/officeDocument/2006/relationships/image" Target="../media/image6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8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5.mp4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oparkle.dothome.co.kr/redsparks_stats_player_record.html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hyperlink" Target="https://kovo.co.kr/KOVO/log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hyperlink" Target="http://sooparkle.dothome.co.k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vo.co.kr/redsparks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0" Type="http://schemas.openxmlformats.org/officeDocument/2006/relationships/hyperlink" Target="https://kovo.co.kr/redsparks/team/player" TargetMode="External"/><Relationship Id="rId4" Type="http://schemas.openxmlformats.org/officeDocument/2006/relationships/image" Target="../media/image83.png"/><Relationship Id="rId9" Type="http://schemas.openxmlformats.org/officeDocument/2006/relationships/hyperlink" Target="http://sooparkle.dothome.co.kr/redsparks_team_player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hyperlink" Target="https://kovo.co.kr/redsparks/media/sns" TargetMode="External"/><Relationship Id="rId4" Type="http://schemas.openxmlformats.org/officeDocument/2006/relationships/hyperlink" Target="http://sooparkle.dothome.co.kr/redsparks_media_sns.html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기회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위협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chemeClr val="bg1"/>
                  </a:solidFill>
                </a:rPr>
                <a:t>네이버 스포츠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/>
                </a:solidFill>
              </a:rPr>
              <a:t>경쟁사 </a:t>
            </a:r>
            <a:r>
              <a:rPr lang="en-US" altLang="ko-KR" sz="2800" dirty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스포츠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모여 응원하</a:t>
            </a:r>
            <a:endParaRPr lang="en-US" altLang="ko-KR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향상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82944"/>
                </a:solidFill>
              </a:rPr>
              <a:t>비교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82944"/>
                </a:solidFill>
              </a:rPr>
              <a:t>비교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D91833"/>
                </a:solidFill>
              </a:rPr>
              <a:t>디자인 방향성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>
                <a:solidFill>
                  <a:schemeClr val="tx1"/>
                </a:solidFill>
              </a:rPr>
              <a:t>페르소나</a:t>
            </a:r>
            <a:r>
              <a:rPr lang="ko-KR" altLang="en-US" sz="3200"/>
              <a:t> 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/>
                <a:t>: </a:t>
              </a:r>
              <a:r>
                <a:rPr lang="ko-KR" altLang="en-US" dirty="0" err="1"/>
                <a:t>띠따이</a:t>
              </a:r>
              <a:r>
                <a:rPr lang="en-US" altLang="ko-KR" dirty="0"/>
                <a:t>	</a:t>
              </a:r>
              <a:r>
                <a:rPr lang="ko-KR" altLang="en-US" dirty="0"/>
                <a:t>나이 </a:t>
              </a:r>
              <a:r>
                <a:rPr lang="en-US" altLang="ko-KR" dirty="0"/>
                <a:t>: 28</a:t>
              </a:r>
            </a:p>
            <a:p>
              <a:r>
                <a:rPr lang="ko-KR" altLang="en-US" dirty="0"/>
                <a:t>국적 </a:t>
              </a:r>
              <a:r>
                <a:rPr lang="en-US" altLang="ko-KR" dirty="0"/>
                <a:t>: </a:t>
              </a:r>
              <a:r>
                <a:rPr lang="ko-KR" altLang="en-US" dirty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/>
                <a:t>직업 </a:t>
              </a:r>
              <a:r>
                <a:rPr lang="en-US" altLang="ko-KR" dirty="0"/>
                <a:t>: </a:t>
              </a:r>
              <a:r>
                <a:rPr lang="ko-KR" altLang="en-US" dirty="0" err="1"/>
                <a:t>마케터</a:t>
              </a:r>
              <a:endParaRPr lang="en-US" altLang="ko-KR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다른 선수들 정보 수집   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팀 콘텐츠 정보 수집</a:t>
              </a: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>
                <a:solidFill>
                  <a:schemeClr val="tx1"/>
                </a:solidFill>
              </a:rPr>
              <a:t>페르소나</a:t>
            </a:r>
            <a:r>
              <a:rPr lang="ko-KR" altLang="en-US" sz="3200"/>
              <a:t> 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하였고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하면서 즐거운 학창 시절을 보냈습니다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/>
                <a:t>: </a:t>
              </a:r>
              <a:r>
                <a:rPr lang="ko-KR" altLang="en-US" dirty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/>
                <a:t>나이 </a:t>
              </a:r>
              <a:r>
                <a:rPr lang="en-US" altLang="ko-KR" dirty="0"/>
                <a:t>: 32</a:t>
              </a:r>
            </a:p>
            <a:p>
              <a:r>
                <a:rPr lang="ko-KR" altLang="en-US" dirty="0"/>
                <a:t>국적 </a:t>
              </a:r>
              <a:r>
                <a:rPr lang="en-US" altLang="ko-KR" dirty="0"/>
                <a:t>: </a:t>
              </a:r>
              <a:r>
                <a:rPr lang="ko-KR" altLang="en-US" dirty="0"/>
                <a:t>한국</a:t>
              </a:r>
              <a:r>
                <a:rPr lang="en-US" altLang="ko-KR" dirty="0"/>
                <a:t>		</a:t>
              </a:r>
              <a:r>
                <a:rPr lang="ko-KR" altLang="en-US" dirty="0"/>
                <a:t>직업 </a:t>
              </a:r>
              <a:r>
                <a:rPr lang="en-US" altLang="ko-KR" dirty="0"/>
                <a:t>: </a:t>
              </a:r>
              <a:r>
                <a:rPr lang="ko-KR" altLang="en-US" dirty="0"/>
                <a:t>교사</a:t>
              </a:r>
              <a:endParaRPr lang="en-US" altLang="ko-KR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/>
                </a:solidFill>
              </a:rPr>
              <a:t>포지셔닝 맵</a:t>
            </a:r>
            <a:endParaRPr lang="en-US" altLang="ko-KR" sz="3200" dirty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/>
              <a:t>정관장 </a:t>
            </a:r>
            <a:r>
              <a:rPr lang="ko-KR" altLang="en-US" sz="2000" dirty="0" err="1"/>
              <a:t>레드스파크스</a:t>
            </a:r>
            <a:endParaRPr lang="en-US" altLang="ko-KR" sz="2000" dirty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/>
              <a:t>네이버 스포츠</a:t>
            </a: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>
                <a:solidFill>
                  <a:schemeClr val="tx1"/>
                </a:solidFill>
              </a:rPr>
              <a:t>TONE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#601b1b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>
                <a:solidFill>
                  <a:schemeClr val="tx1"/>
                </a:solidFill>
              </a:rPr>
              <a:t>MANNER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chemeClr val="bg1"/>
                  </a:solidFill>
                </a:rPr>
                <a:t>레이아웃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chemeClr val="bg1"/>
                  </a:solidFill>
                </a:rPr>
                <a:t>변경 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MAIN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(1125px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MAIN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(1125px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SUB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SUB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D91833"/>
                  </a:solidFill>
                </a:rPr>
                <a:t>1</a:t>
              </a:r>
              <a:r>
                <a:rPr lang="ko-KR" altLang="en-US" dirty="0">
                  <a:solidFill>
                    <a:srgbClr val="D91833"/>
                  </a:solidFill>
                </a:rPr>
                <a:t>조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23" y="2590443"/>
            <a:ext cx="1467861" cy="1467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9296" y="2551837"/>
            <a:ext cx="1690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STATS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TICKET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회원가입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sz="1600" dirty="0">
                <a:solidFill>
                  <a:schemeClr val="bg1"/>
                </a:solidFill>
              </a:rPr>
              <a:t>PPT </a:t>
            </a:r>
            <a:r>
              <a:rPr lang="ko-KR" altLang="en-US" sz="1600" dirty="0">
                <a:solidFill>
                  <a:schemeClr val="bg1"/>
                </a:solidFill>
              </a:rPr>
              <a:t>구성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12" y="2434699"/>
            <a:ext cx="5465049" cy="29698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3604" y="322859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가시성 </a:t>
            </a:r>
            <a:r>
              <a:rPr lang="en-US" altLang="ko-KR" sz="2400" dirty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0888144" y="3672808"/>
            <a:ext cx="772424" cy="195154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56493" y="3629577"/>
            <a:ext cx="1494665" cy="2038010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5400000">
            <a:off x="8871119" y="3112593"/>
            <a:ext cx="496759" cy="131012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628240" y="862914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TICKET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단일권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구매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28734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가독성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모바일 뷰 </a:t>
            </a:r>
            <a:r>
              <a:rPr lang="en-US" altLang="ko-KR" sz="2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작성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8" descr="https://lh7-us.googleusercontent.com/t8cKhGX-TXxvH1B2e64dTsU8HyGDKqZWrRgetDgrkqOeU1USeiuPvRn6CS604Bj_3VHzdLbvqnesty8CRZLP33Ic1vTjng3LYXLUjQcZFhpBtgaL-R7lpdglUPLqQgGR619d2CZi5eruKJFxuno=s20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44" y="2160846"/>
            <a:ext cx="2034064" cy="33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갈매기형 수장 19">
            <a:hlinkClick r:id="rId8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28240" y="862914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STATS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선수 기록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43" y="1959902"/>
            <a:ext cx="2600776" cy="379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39" y="2637759"/>
            <a:ext cx="1373230" cy="1373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33311" y="2459504"/>
            <a:ext cx="17677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CLUB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GAME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최종 </a:t>
            </a:r>
            <a:r>
              <a:rPr lang="ko-KR" altLang="en-US" sz="1600" dirty="0" smtClean="0">
                <a:solidFill>
                  <a:schemeClr val="bg1"/>
                </a:solidFill>
              </a:rPr>
              <a:t>취합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유효성 검사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sz="1600" dirty="0">
                <a:solidFill>
                  <a:schemeClr val="bg1"/>
                </a:solidFill>
              </a:rPr>
              <a:t>SWOT </a:t>
            </a:r>
            <a:r>
              <a:rPr lang="ko-KR" altLang="en-US" sz="1600" dirty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756424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206995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0821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457295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28" y="4493011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5160" y="562098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744031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71200" y="3646699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363968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 변경 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40851" y="960117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13980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8243" y="309197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2645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2645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422817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49550" y="4708523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134287" y="812110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</a:p>
        </p:txBody>
      </p:sp>
      <p:pic>
        <p:nvPicPr>
          <p:cNvPr id="5" name="CLUB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7211" y="2435197"/>
            <a:ext cx="5241840" cy="29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3173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223007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58801" y="560271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215442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267035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8"/>
          </p:cNvPr>
          <p:cNvSpPr/>
          <p:nvPr/>
        </p:nvSpPr>
        <p:spPr>
          <a:xfrm>
            <a:off x="11682495" y="6124309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9"/>
          </p:cNvPr>
          <p:cNvSpPr/>
          <p:nvPr/>
        </p:nvSpPr>
        <p:spPr>
          <a:xfrm>
            <a:off x="11200357" y="6124309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40851" y="774720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</a:p>
        </p:txBody>
      </p:sp>
      <p:pic>
        <p:nvPicPr>
          <p:cNvPr id="7" name="정관장 레드스파크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801" y="2122639"/>
            <a:ext cx="4782770" cy="2690308"/>
          </a:xfrm>
          <a:prstGeom prst="rect">
            <a:avLst/>
          </a:prstGeom>
        </p:spPr>
      </p:pic>
      <p:pic>
        <p:nvPicPr>
          <p:cNvPr id="8" name="CLU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78043" y="2102143"/>
            <a:ext cx="4953662" cy="278643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 rot="5400000">
            <a:off x="2557929" y="3143261"/>
            <a:ext cx="1092574" cy="12369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8298907" y="3177432"/>
            <a:ext cx="1092574" cy="12369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6" y="2658066"/>
            <a:ext cx="1332616" cy="1332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2635" y="2321004"/>
            <a:ext cx="18004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MAIN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TEAM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MEDIA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로그인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PPT </a:t>
            </a:r>
            <a:r>
              <a:rPr lang="ko-KR" altLang="en-US" sz="1600" dirty="0">
                <a:solidFill>
                  <a:schemeClr val="bg1"/>
                </a:solidFill>
              </a:rPr>
              <a:t>디자인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SWOT </a:t>
            </a:r>
            <a:r>
              <a:rPr lang="ko-KR" altLang="en-US" sz="1600" dirty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내릴 때 컨텐츠 내용을 가려 방해가 되어 스크롤 탑일 때만 생기고 스크롤 내리면 없어지는 기능을 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6562" y="424934"/>
            <a:ext cx="184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HEADER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28734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93937" y="5465693"/>
            <a:ext cx="76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로그인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테마를 코보통합페이지가 아닌 정관장만의 테마로 변경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9" name="갈매기형 수장 18">
            <a:hlinkClick r:id="rId3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갈매기형 수장 19">
            <a:hlinkClick r:id="rId4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190653" y="495738"/>
            <a:ext cx="15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LOGIN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E4F77F-6D81-6912-BD33-639BAF49C0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53932"/>
            <a:ext cx="882276" cy="882276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933C7E-3320-F1D2-0755-B2FF7DB7D5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49" y="2427364"/>
            <a:ext cx="5044808" cy="2574782"/>
          </a:xfrm>
          <a:prstGeom prst="rect">
            <a:avLst/>
          </a:prstGeom>
        </p:spPr>
      </p:pic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8D54C38-42CE-5102-CD0F-D73CFD3F18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83" y="2427364"/>
            <a:ext cx="4781545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8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업무 분담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/>
                <a:t>비실이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469624"/>
            <a:ext cx="8023312" cy="2400657"/>
            <a:chOff x="2222394" y="3559274"/>
            <a:chExt cx="8023312" cy="2400657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599361"/>
              <a:ext cx="1767742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사이트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/>
                <a:t>최종 </a:t>
              </a:r>
              <a:r>
                <a:rPr lang="ko-KR" altLang="en-US" sz="1600" dirty="0" smtClean="0"/>
                <a:t>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유효성 검사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/>
                <a:t>PPT</a:t>
              </a:r>
            </a:p>
            <a:p>
              <a:r>
                <a:rPr lang="en-US" altLang="ko-KR" dirty="0"/>
                <a:t>- </a:t>
              </a:r>
              <a:r>
                <a:rPr lang="en-US" altLang="ko-KR" sz="1600" dirty="0"/>
                <a:t>SWOT </a:t>
              </a:r>
              <a:r>
                <a:rPr lang="ko-KR" altLang="en-US" sz="1600" dirty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17534"/>
              <a:ext cx="16900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사이트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TICKET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/>
                <a:t>회원가입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/>
                <a:t>PPT</a:t>
              </a:r>
            </a:p>
            <a:p>
              <a:r>
                <a:rPr lang="en-US" altLang="ko-KR" dirty="0"/>
                <a:t>- </a:t>
              </a:r>
              <a:r>
                <a:rPr lang="en-US" altLang="ko-KR" sz="1600" dirty="0"/>
                <a:t>PPT </a:t>
              </a:r>
              <a:r>
                <a:rPr lang="ko-KR" altLang="en-US" sz="1600" dirty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559274"/>
              <a:ext cx="180048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사이트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MEDIA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/>
                <a:t>로그인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PPT </a:t>
              </a:r>
              <a:r>
                <a:rPr lang="ko-KR" altLang="en-US" sz="1600" dirty="0"/>
                <a:t>디자인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SWOT </a:t>
              </a:r>
              <a:r>
                <a:rPr lang="ko-KR" altLang="en-US" sz="1600" dirty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397495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가독성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설명 추가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잘 모르는 사람도 알 수 있게 로고 옆에 팀 이름 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70175" y="916999"/>
            <a:ext cx="218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최근 경기 결과</a:t>
            </a:r>
          </a:p>
        </p:txBody>
      </p:sp>
      <p:sp>
        <p:nvSpPr>
          <p:cNvPr id="2" name="갈매기형 수장 20">
            <a:hlinkClick r:id="rId6"/>
            <a:extLst>
              <a:ext uri="{FF2B5EF4-FFF2-40B4-BE49-F238E27FC236}">
                <a16:creationId xmlns:a16="http://schemas.microsoft.com/office/drawing/2014/main" id="{2E261AAB-C929-453B-60FA-6D500FE3AB3C}"/>
              </a:ext>
            </a:extLst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갈매기형 수장 19">
            <a:hlinkClick r:id="rId7"/>
            <a:extLst>
              <a:ext uri="{FF2B5EF4-FFF2-40B4-BE49-F238E27FC236}">
                <a16:creationId xmlns:a16="http://schemas.microsoft.com/office/drawing/2014/main" id="{3A7C17B8-E71A-60BC-085E-355E0BEEA527}"/>
              </a:ext>
            </a:extLst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417162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975273" y="916999"/>
            <a:ext cx="87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434919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빈 공간 없애고 테이블 크기를 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86305" y="966877"/>
            <a:ext cx="196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순위</a:t>
            </a: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417161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폰트 사이즈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179724" y="945162"/>
            <a:ext cx="272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TEAM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지원 스태프</a:t>
            </a: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" b="16134"/>
          <a:stretch/>
        </p:blipFill>
        <p:spPr>
          <a:xfrm>
            <a:off x="8749969" y="2461394"/>
            <a:ext cx="3155977" cy="20255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3604" y="37612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181651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톤앤매너</a:t>
            </a:r>
            <a:r>
              <a:rPr lang="ko-KR" altLang="en-US" sz="2400" dirty="0">
                <a:solidFill>
                  <a:schemeClr val="tx1"/>
                </a:solidFill>
              </a:rPr>
              <a:t> 맞춤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5875526"/>
            <a:ext cx="61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추가하여  팀만의 컨텐츠를 추가하였다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954639"/>
            <a:ext cx="3157532" cy="9152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9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0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2121624"/>
            <a:ext cx="2290743" cy="329062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810800" y="703451"/>
            <a:ext cx="206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TEAM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선수</a:t>
            </a:r>
          </a:p>
        </p:txBody>
      </p:sp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2082" y="5716905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7035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363964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기능 추가 및 디자인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4"/>
          </p:cNvPr>
          <p:cNvSpPr/>
          <p:nvPr/>
        </p:nvSpPr>
        <p:spPr>
          <a:xfrm>
            <a:off x="11158460" y="5829248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5"/>
          </p:cNvPr>
          <p:cNvSpPr/>
          <p:nvPr/>
        </p:nvSpPr>
        <p:spPr>
          <a:xfrm>
            <a:off x="10676322" y="5829248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67402" y="927770"/>
            <a:ext cx="130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94" y="2283742"/>
            <a:ext cx="4467225" cy="2486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04" y="2283742"/>
            <a:ext cx="4019550" cy="233362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7138243" y="158876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73907" y="158876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3795" y="3383280"/>
            <a:ext cx="63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</a:t>
            </a:r>
            <a:endParaRPr lang="ko-KR" altLang="en-US" sz="4800" dirty="0">
              <a:solidFill>
                <a:srgbClr val="D82944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1850018" y="2974913"/>
            <a:ext cx="718084" cy="164773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rot="5400000">
            <a:off x="4753573" y="2974913"/>
            <a:ext cx="718084" cy="164773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6247350" y="3658818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7611717" y="2949283"/>
            <a:ext cx="959056" cy="1906004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D91833"/>
                </a:solidFill>
              </a:rPr>
              <a:t>마무리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프로젝트 기간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D91833"/>
                </a:solidFill>
              </a:rPr>
              <a:t>SWOT </a:t>
            </a:r>
            <a:r>
              <a:rPr lang="ko-KR" altLang="en-US" dirty="0">
                <a:solidFill>
                  <a:srgbClr val="D91833"/>
                </a:solidFill>
              </a:rPr>
              <a:t>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2205990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tx1"/>
                </a:solidFill>
              </a:rPr>
              <a:t>사이트 소개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- 1988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강점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</TotalTime>
  <Words>1065</Words>
  <Application>Microsoft Office PowerPoint</Application>
  <PresentationFormat>와이드스크린</PresentationFormat>
  <Paragraphs>351</Paragraphs>
  <Slides>49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강원교육모두 Light</vt:lpstr>
      <vt:lpstr>Arial</vt:lpstr>
      <vt:lpstr>강원교육모두 Bold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160</cp:revision>
  <dcterms:created xsi:type="dcterms:W3CDTF">2023-12-18T03:07:59Z</dcterms:created>
  <dcterms:modified xsi:type="dcterms:W3CDTF">2023-12-29T03:10:28Z</dcterms:modified>
</cp:coreProperties>
</file>